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220" y="-14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3B986-D709-48E7-8807-DA94E811869E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F6F72-CD72-49BE-BF68-CF852BCE7F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6204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8/06/wireframing-process-photoshop-xd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>
                <a:hlinkClick r:id="rId3"/>
              </a:rPr>
              <a:t>https://www.smashingmagazine.com/2018/06/wireframing-process-photoshop-xd/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7F6F72-CD72-49BE-BF68-CF852BCE7F6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975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408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963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029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6938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339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65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563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50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6439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8844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50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81A41-FD34-4154-959A-F1CB21621C9F}" type="datetimeFigureOut">
              <a:rPr lang="es-ES" smtClean="0"/>
              <a:t>08/05/2020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E77E-08A1-440D-AD56-90DE22B61C8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979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00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154921"/>
            <a:ext cx="6131812" cy="479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347864" y="771550"/>
            <a:ext cx="20399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TEXTO</a:t>
            </a:r>
            <a:endParaRPr lang="es-E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4" name="3 Conector recto de flecha"/>
          <p:cNvCxnSpPr/>
          <p:nvPr/>
        </p:nvCxnSpPr>
        <p:spPr>
          <a:xfrm flipV="1">
            <a:off x="1619672" y="1233215"/>
            <a:ext cx="1728192" cy="9064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9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09"/>
            <a:ext cx="6401515" cy="500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92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5592"/>
            <a:ext cx="3828488" cy="4974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64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9348"/>
            <a:ext cx="6410164" cy="501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17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0"/>
            <a:ext cx="65800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2123728" y="568300"/>
            <a:ext cx="37110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Añadir color</a:t>
            </a:r>
            <a:endParaRPr lang="es-E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4" name="3 Elipse"/>
          <p:cNvSpPr/>
          <p:nvPr/>
        </p:nvSpPr>
        <p:spPr>
          <a:xfrm>
            <a:off x="5940152" y="4083918"/>
            <a:ext cx="2160240" cy="432048"/>
          </a:xfrm>
          <a:prstGeom prst="ellipse">
            <a:avLst/>
          </a:prstGeom>
          <a:noFill/>
          <a:ln>
            <a:solidFill>
              <a:srgbClr val="92D05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25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46138" r="22143" b="9418"/>
          <a:stretch/>
        </p:blipFill>
        <p:spPr bwMode="auto">
          <a:xfrm>
            <a:off x="827584" y="267494"/>
            <a:ext cx="6313714" cy="4572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 flipH="1" flipV="1">
            <a:off x="5724128" y="4155926"/>
            <a:ext cx="432048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0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62" t="14391" r="16667" b="47231"/>
          <a:stretch/>
        </p:blipFill>
        <p:spPr bwMode="auto">
          <a:xfrm>
            <a:off x="1043608" y="123478"/>
            <a:ext cx="6290110" cy="47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Elipse"/>
          <p:cNvSpPr/>
          <p:nvPr/>
        </p:nvSpPr>
        <p:spPr>
          <a:xfrm>
            <a:off x="4572000" y="843558"/>
            <a:ext cx="576064" cy="432048"/>
          </a:xfrm>
          <a:prstGeom prst="ellipse">
            <a:avLst/>
          </a:prstGeom>
          <a:noFill/>
          <a:ln>
            <a:solidFill>
              <a:srgbClr val="92D05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6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3279"/>
            <a:ext cx="6995230" cy="4550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448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278"/>
            <a:ext cx="7761312" cy="5044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937965" y="2110085"/>
            <a:ext cx="326807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Wireframe</a:t>
            </a:r>
            <a:endParaRPr lang="es-E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55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18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2 Conector recto de flecha"/>
          <p:cNvCxnSpPr/>
          <p:nvPr/>
        </p:nvCxnSpPr>
        <p:spPr>
          <a:xfrm flipH="1" flipV="1">
            <a:off x="6156176" y="3507854"/>
            <a:ext cx="1008112" cy="15121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2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Flecha abajo"/>
          <p:cNvSpPr/>
          <p:nvPr/>
        </p:nvSpPr>
        <p:spPr>
          <a:xfrm>
            <a:off x="4716016" y="1347614"/>
            <a:ext cx="504056" cy="360040"/>
          </a:xfrm>
          <a:prstGeom prst="downArrow">
            <a:avLst/>
          </a:prstGeom>
          <a:solidFill>
            <a:srgbClr val="FF0000"/>
          </a:solidFill>
          <a:ln>
            <a:solidFill>
              <a:srgbClr val="92D05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Rectángulo"/>
          <p:cNvSpPr/>
          <p:nvPr/>
        </p:nvSpPr>
        <p:spPr>
          <a:xfrm>
            <a:off x="3485879" y="4083918"/>
            <a:ext cx="34683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s-ES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Elegir un tamaño de pantalla</a:t>
            </a:r>
            <a:endParaRPr lang="es-ES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7" name="6 Forma libre"/>
          <p:cNvSpPr/>
          <p:nvPr/>
        </p:nvSpPr>
        <p:spPr>
          <a:xfrm>
            <a:off x="5520776" y="2296313"/>
            <a:ext cx="901359" cy="1849425"/>
          </a:xfrm>
          <a:custGeom>
            <a:avLst/>
            <a:gdLst>
              <a:gd name="connsiteX0" fmla="*/ 543140 w 901359"/>
              <a:gd name="connsiteY0" fmla="*/ 1849425 h 1849425"/>
              <a:gd name="connsiteX1" fmla="*/ 880024 w 901359"/>
              <a:gd name="connsiteY1" fmla="*/ 1134406 h 1849425"/>
              <a:gd name="connsiteX2" fmla="*/ 0 w 901359"/>
              <a:gd name="connsiteY2" fmla="*/ 0 h 1849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359" h="1849425">
                <a:moveTo>
                  <a:pt x="543140" y="1849425"/>
                </a:moveTo>
                <a:cubicBezTo>
                  <a:pt x="756843" y="1646034"/>
                  <a:pt x="970547" y="1442643"/>
                  <a:pt x="880024" y="1134406"/>
                </a:cubicBezTo>
                <a:cubicBezTo>
                  <a:pt x="789501" y="826169"/>
                  <a:pt x="394750" y="413084"/>
                  <a:pt x="0" y="0"/>
                </a:cubicBezTo>
              </a:path>
            </a:pathLst>
          </a:custGeom>
          <a:noFill/>
          <a:ln>
            <a:solidFill>
              <a:srgbClr val="92D05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7 Rectángulo"/>
          <p:cNvSpPr/>
          <p:nvPr/>
        </p:nvSpPr>
        <p:spPr>
          <a:xfrm>
            <a:off x="2603675" y="6600"/>
            <a:ext cx="4224682" cy="7694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4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Mesas de trabajo</a:t>
            </a:r>
            <a:endParaRPr lang="es-ES" sz="4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080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8" t="6517" r="21587" b="9109"/>
          <a:stretch/>
        </p:blipFill>
        <p:spPr bwMode="auto">
          <a:xfrm>
            <a:off x="1619672" y="171298"/>
            <a:ext cx="5400600" cy="471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2483768" y="16807"/>
            <a:ext cx="3425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cuadrículas</a:t>
            </a:r>
            <a:endParaRPr lang="es-E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Flecha derecha"/>
          <p:cNvSpPr/>
          <p:nvPr/>
        </p:nvSpPr>
        <p:spPr>
          <a:xfrm>
            <a:off x="2699792" y="2211710"/>
            <a:ext cx="792088" cy="576064"/>
          </a:xfrm>
          <a:prstGeom prst="rightArrow">
            <a:avLst/>
          </a:prstGeom>
          <a:solidFill>
            <a:srgbClr val="FF0000"/>
          </a:solidFill>
          <a:ln>
            <a:solidFill>
              <a:srgbClr val="92D050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815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3478"/>
            <a:ext cx="5929886" cy="463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1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0" t="16064" r="22192" b="8665"/>
          <a:stretch/>
        </p:blipFill>
        <p:spPr bwMode="auto">
          <a:xfrm>
            <a:off x="1115616" y="0"/>
            <a:ext cx="7097487" cy="516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4537902" y="627534"/>
            <a:ext cx="2707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formas</a:t>
            </a:r>
            <a:endParaRPr lang="es-E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cxnSp>
        <p:nvCxnSpPr>
          <p:cNvPr id="4" name="3 Conector recto de flecha"/>
          <p:cNvCxnSpPr/>
          <p:nvPr/>
        </p:nvCxnSpPr>
        <p:spPr>
          <a:xfrm flipH="1" flipV="1">
            <a:off x="2195736" y="987574"/>
            <a:ext cx="2160240" cy="1016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8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0"/>
            <a:ext cx="65800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30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solidFill>
            <a:srgbClr val="92D050"/>
          </a:solidFill>
        </a:ln>
        <a:effectLst>
          <a:glow rad="101600">
            <a:schemeClr val="accent6">
              <a:satMod val="175000"/>
              <a:alpha val="40000"/>
            </a:schemeClr>
          </a:glo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FF0000"/>
          </a:solidFill>
          <a:tailEnd type="arrow"/>
        </a:ln>
        <a:effectLst>
          <a:glow rad="139700">
            <a:schemeClr val="accent3">
              <a:satMod val="175000"/>
              <a:alpha val="40000"/>
            </a:schemeClr>
          </a:glo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</Words>
  <Application>Microsoft Office PowerPoint</Application>
  <PresentationFormat>Presentación en pantalla (16:9)</PresentationFormat>
  <Paragraphs>9</Paragraphs>
  <Slides>17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</dc:creator>
  <cp:lastModifiedBy>Arturo</cp:lastModifiedBy>
  <cp:revision>13</cp:revision>
  <dcterms:created xsi:type="dcterms:W3CDTF">2020-05-08T09:57:24Z</dcterms:created>
  <dcterms:modified xsi:type="dcterms:W3CDTF">2020-05-08T11:16:26Z</dcterms:modified>
</cp:coreProperties>
</file>